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4"/>
  </p:notesMasterIdLst>
  <p:handoutMasterIdLst>
    <p:handoutMasterId r:id="rId5"/>
  </p:handoutMasterIdLst>
  <p:sldIdLst>
    <p:sldId id="292" r:id="rId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SU u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  <a:srgbClr val="0066FF"/>
    <a:srgbClr val="636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7" autoAdjust="0"/>
    <p:restoredTop sz="94479" autoAdjust="0"/>
  </p:normalViewPr>
  <p:slideViewPr>
    <p:cSldViewPr snapToGrid="0" snapToObjects="1">
      <p:cViewPr varScale="1">
        <p:scale>
          <a:sx n="111" d="100"/>
          <a:sy n="111" d="100"/>
        </p:scale>
        <p:origin x="1416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4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 descr="add specific description" title="add specific title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11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4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63857"/>
            <a:ext cx="9144000" cy="6094144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ln>
                  <a:noFill/>
                </a:ln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ln>
                  <a:noFill/>
                </a:ln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 descr="add specific descript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 of photo" title="Add specific title of photo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 descr="add specific description 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noFill/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" title="add specific titl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 descr="add specific descripton&#10;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 descr="add specific descripton" title="add specific title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 descr="add specific description&#10;" title="add specific title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title="The Ohio State University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636D6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r>
              <a:rPr lang="en-US" sz="1400" dirty="0"/>
              <a:t>Office of Research</a:t>
            </a:r>
            <a:br>
              <a:rPr lang="en-US" sz="1400" dirty="0"/>
            </a:br>
            <a:r>
              <a:rPr lang="en-US" sz="1400" dirty="0" err="1"/>
              <a:t>Research</a:t>
            </a:r>
            <a:r>
              <a:rPr lang="en-US" sz="1400" dirty="0"/>
              <a:t> Development Office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672" y="5135772"/>
            <a:ext cx="3152775" cy="11239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9722" y="3277588"/>
            <a:ext cx="3171825" cy="17240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1067" y="1219380"/>
            <a:ext cx="3162300" cy="1924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347" y="1198353"/>
            <a:ext cx="4886325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2985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2_Title Slide</vt:lpstr>
      <vt:lpstr>Content Slide</vt:lpstr>
      <vt:lpstr>PowerPoint Presentation</vt:lpstr>
    </vt:vector>
  </TitlesOfParts>
  <Manager/>
  <Company>OSU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Jacquie Aberegg</dc:creator>
  <cp:keywords/>
  <dc:description/>
  <cp:lastModifiedBy>Hernandez, Deborah W.</cp:lastModifiedBy>
  <cp:revision>140</cp:revision>
  <cp:lastPrinted>2020-01-29T19:58:41Z</cp:lastPrinted>
  <dcterms:created xsi:type="dcterms:W3CDTF">2013-05-24T18:55:25Z</dcterms:created>
  <dcterms:modified xsi:type="dcterms:W3CDTF">2020-10-23T13:15:32Z</dcterms:modified>
  <cp:category/>
</cp:coreProperties>
</file>